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«Применение интеллект-карт в начальной школе на уроках русского языка»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Лазовская Ангелина Игоревна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начальных классов, МБОУ </a:t>
            </a:r>
            <a:r>
              <a:rPr lang="ru-RU" sz="1800" b="1" i="1" u="none" strike="noStrike" cap="none" dirty="0" err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Немчиновский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лицей, Одинцовский </a:t>
            </a:r>
            <a:r>
              <a:rPr lang="ru-RU" sz="1800" b="1" i="1" u="none" strike="noStrike" cap="none" dirty="0" err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г.о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6908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/>
              <a:t>Цель: Систематизация изученного материала по теме: «Часть речи – имя существительное»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/>
              <a:t>Задачи: </a:t>
            </a:r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dirty="0"/>
              <a:t>Обеспечить в ходе занятия повторение/закрепление основных правил написания имени существительного, его категорий и свойств;</a:t>
            </a:r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dirty="0"/>
              <a:t>Раскрыть содержание знаний и понятий по теме;</a:t>
            </a:r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dirty="0"/>
              <a:t>Развивать интеллект (умение выделить главное, существенное, самостоятельность мышления);</a:t>
            </a:r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dirty="0"/>
              <a:t>Содействовать воспитанию аккуратности;</a:t>
            </a:r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dirty="0"/>
              <a:t>Развивать интерес к учению.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/>
              <a:t>Интеллект-карта (ментальная карта, диаграмма связей, </a:t>
            </a:r>
            <a:r>
              <a:rPr lang="ru-RU" dirty="0" err="1"/>
              <a:t>mind</a:t>
            </a:r>
            <a:r>
              <a:rPr lang="ru-RU" dirty="0"/>
              <a:t> </a:t>
            </a:r>
            <a:r>
              <a:rPr lang="ru-RU" dirty="0" err="1"/>
              <a:t>map</a:t>
            </a:r>
            <a:r>
              <a:rPr lang="ru-RU" dirty="0"/>
              <a:t>) — это метод визуальной структуризации информации для организации идей и запоминания. 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b="1" dirty="0"/>
              <a:t>Суть интеллект-карты</a:t>
            </a:r>
            <a:r>
              <a:rPr lang="ru-RU" dirty="0"/>
              <a:t> — показать логику и иерархию информации. В отличие от линейных конспектов и списков, интеллект-карта строится не сверху вниз, а от центра к краям. Это помогает фиксировать мысли так, как они возникают в голове, а не подгонять их под строгую структуру.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38053" y="1727613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br>
              <a:rPr lang="ru-RU" sz="2177" i="1" dirty="0"/>
            </a:br>
            <a:r>
              <a:rPr lang="ru-RU" sz="2177" i="1" dirty="0"/>
              <a:t>Метод интеллект-карт можно использовать с 1 по 11 классы на любом уроке. Наиболее точно метод подойдет к такой теме урока, как повторение, но также можно использовать по любой теме урока в качестве закрепления пройденного материала. </a:t>
            </a:r>
            <a:br>
              <a:rPr lang="ru-RU" sz="2177" i="1" dirty="0"/>
            </a:br>
            <a:r>
              <a:rPr lang="ru-RU" sz="2177" i="1" dirty="0"/>
              <a:t>Наиболее подходящим для этой методики этапом урока, как и писалось выше, подойдет закрепление знаний. Но, если посмотреть под другим углом, то можно использовать готовую интеллект карту на этапе актуализации знаний. </a:t>
            </a:r>
            <a:br>
              <a:rPr lang="ru-RU" sz="2177" i="1" dirty="0"/>
            </a:br>
            <a:r>
              <a:rPr lang="ru-RU" sz="2177" i="1" dirty="0"/>
              <a:t>Также интеллект карта найдет свое применение и в реальной жизни: структурировать день, мысли, этапы работы и т.п. </a:t>
            </a:r>
            <a:endParaRPr sz="2177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/>
              <a:t>Применение приема на уроке</a:t>
            </a:r>
            <a:endParaRPr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На уроке русского языка по теме «Повторение имени существительного» данный прием использовался в качестве закрепления и обобщения пройденного материала.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После зарисовки дети с соседом по парте делились знаниями с опорой на собственные «шпаргалки».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Учитель в данный момент контролировал ход объяснений и визуально оценивал интеллект карты.</a:t>
            </a:r>
            <a:br>
              <a:rPr lang="ru-RU" i="1" dirty="0"/>
            </a:br>
            <a:r>
              <a:rPr lang="ru-RU" i="1" dirty="0"/>
              <a:t>В конце урока карты вывешивались на доску для рассмотрения одноклассниками. Проводилось голосование за лучшую ментальную карту «Топ 5». За лучшие ментальные карты выставлялась оценка. Критерии к голосованию: содержание, информативность, красочность, наличие примеров (рисунков)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i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B082794-7242-D205-53BD-CA82A629480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83" t="51886" r="6905" b="2592"/>
          <a:stretch>
            <a:fillRect/>
          </a:stretch>
        </p:blipFill>
        <p:spPr>
          <a:xfrm rot="10800000">
            <a:off x="7539315" y="1161814"/>
            <a:ext cx="3932238" cy="269837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7D3F74C-9BCD-CA98-9272-E1C3244A2B9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400" t="50750" r="10259" b="1735"/>
          <a:stretch>
            <a:fillRect/>
          </a:stretch>
        </p:blipFill>
        <p:spPr>
          <a:xfrm>
            <a:off x="5360893" y="3236258"/>
            <a:ext cx="3567953" cy="290653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2" y="1311300"/>
            <a:ext cx="8947019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Выводы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b="0" dirty="0"/>
              <a:t>Данный метод отлично подходит для закрепления знаний учеников по теме урока.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b="0" dirty="0"/>
              <a:t>Важно подкреплять карту картинками, что позволит на ассоциативном уровне запоминать материал.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b="0" dirty="0"/>
              <a:t>Он развивает творческие навыки, навыки анализа и систематизации.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b="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b="0" dirty="0"/>
              <a:t>Стоит отметить, что по началу данный метод вызывает затруднения у детей. Им сложно систематизировать знания одномоментно. На первых этапах требуется помощь учителя.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b="0" dirty="0"/>
              <a:t>Бывают сложные темы, который ребенок не может зарисовать, а пишет только текстом, что не подкрепляется на ассоциативном уровне.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b="0" dirty="0"/>
              <a:t>Учителю сложно в процессе оценить содержание карт.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482</Words>
  <Application>Microsoft Office PowerPoint</Application>
  <PresentationFormat>Широкоэкранный</PresentationFormat>
  <Paragraphs>34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  Метод интеллект-карт можно использовать с 1 по 11 классы на любом уроке. Наиболее точно метод подойдет к такой теме урока, как повторение, но также можно использовать по любой теме урока в качестве закрепления пройденного материала.  Наиболее подходящим для этой методики этапом урока, как и писалось выше, подойдет закрепление знаний. Но, если посмотреть под другим углом, то можно использовать готовую интеллект карту на этапе актуализации знаний.  Также интеллект карта найдет свое применение и в реальной жизни: структурировать день, мысли, этапы работы и т.п. 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Ангелина Хохлова</cp:lastModifiedBy>
  <cp:revision>4</cp:revision>
  <dcterms:created xsi:type="dcterms:W3CDTF">2024-01-14T08:39:34Z</dcterms:created>
  <dcterms:modified xsi:type="dcterms:W3CDTF">2026-03-18T18:16:28Z</dcterms:modified>
</cp:coreProperties>
</file>